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8" autoAdjust="0"/>
    <p:restoredTop sz="94660"/>
  </p:normalViewPr>
  <p:slideViewPr>
    <p:cSldViewPr snapToGrid="0">
      <p:cViewPr varScale="1">
        <p:scale>
          <a:sx n="60" d="100"/>
          <a:sy n="60" d="100"/>
        </p:scale>
        <p:origin x="8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29C35-4220-433F-8985-0FC583998B61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72C74-DD49-4ED6-8978-6B452D322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67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29C35-4220-433F-8985-0FC583998B61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72C74-DD49-4ED6-8978-6B452D322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176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29C35-4220-433F-8985-0FC583998B61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72C74-DD49-4ED6-8978-6B452D322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019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29C35-4220-433F-8985-0FC583998B61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72C74-DD49-4ED6-8978-6B452D322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39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29C35-4220-433F-8985-0FC583998B61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72C74-DD49-4ED6-8978-6B452D322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03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29C35-4220-433F-8985-0FC583998B61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72C74-DD49-4ED6-8978-6B452D322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467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29C35-4220-433F-8985-0FC583998B61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72C74-DD49-4ED6-8978-6B452D322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116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29C35-4220-433F-8985-0FC583998B61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72C74-DD49-4ED6-8978-6B452D322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165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29C35-4220-433F-8985-0FC583998B61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72C74-DD49-4ED6-8978-6B452D322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06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29C35-4220-433F-8985-0FC583998B61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72C74-DD49-4ED6-8978-6B452D322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400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29C35-4220-433F-8985-0FC583998B61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72C74-DD49-4ED6-8978-6B452D322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536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29C35-4220-433F-8985-0FC583998B61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72C74-DD49-4ED6-8978-6B452D322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98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7.jpg"/><Relationship Id="rId5" Type="http://schemas.openxmlformats.org/officeDocument/2006/relationships/image" Target="../media/image17.jpe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jpg"/><Relationship Id="rId7" Type="http://schemas.openxmlformats.org/officeDocument/2006/relationships/image" Target="../media/image28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02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902208"/>
            <a:ext cx="12192000" cy="1950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TextBox 5"/>
          <p:cNvSpPr txBox="1"/>
          <p:nvPr/>
        </p:nvSpPr>
        <p:spPr>
          <a:xfrm>
            <a:off x="829056" y="2670048"/>
            <a:ext cx="110947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2005</a:t>
            </a:r>
            <a:r>
              <a:rPr lang="en-US" dirty="0" smtClean="0"/>
              <a:t> INT.IPX (</a:t>
            </a:r>
            <a:r>
              <a:rPr lang="en-US" dirty="0" err="1" smtClean="0"/>
              <a:t>roth.ibm.daimler</a:t>
            </a:r>
            <a:r>
              <a:rPr lang="en-US" dirty="0" smtClean="0"/>
              <a:t>)			</a:t>
            </a:r>
            <a:r>
              <a:rPr lang="en-US" b="1" dirty="0" smtClean="0"/>
              <a:t>2010</a:t>
            </a:r>
            <a:r>
              <a:rPr lang="en-US" dirty="0" smtClean="0"/>
              <a:t>	</a:t>
            </a:r>
          </a:p>
          <a:p>
            <a:r>
              <a:rPr lang="en-US" dirty="0"/>
              <a:t>	</a:t>
            </a:r>
            <a:r>
              <a:rPr lang="en-US" b="1" dirty="0" smtClean="0"/>
              <a:t>HOMICDIE:GHOST(wake)</a:t>
            </a:r>
            <a:r>
              <a:rPr lang="en-US" dirty="0" smtClean="0"/>
              <a:t>			 	</a:t>
            </a:r>
            <a:r>
              <a:rPr lang="en-US" b="1" dirty="0" smtClean="0"/>
              <a:t>HOMCI:ITALIEN:20 </a:t>
            </a:r>
          </a:p>
          <a:p>
            <a:r>
              <a:rPr lang="en-US" dirty="0"/>
              <a:t>	</a:t>
            </a:r>
            <a:r>
              <a:rPr lang="en-US" dirty="0" smtClean="0"/>
              <a:t>2005 </a:t>
            </a:r>
            <a:r>
              <a:rPr lang="en-US" dirty="0" err="1" smtClean="0"/>
              <a:t>PENTAOGN.roth.ibm.daimler.deere</a:t>
            </a:r>
            <a:r>
              <a:rPr lang="en-US" dirty="0" smtClean="0"/>
              <a:t>		</a:t>
            </a:r>
            <a:r>
              <a:rPr lang="en-US" dirty="0" err="1" smtClean="0"/>
              <a:t>Middlefied</a:t>
            </a:r>
            <a:r>
              <a:rPr lang="en-US" dirty="0" smtClean="0"/>
              <a:t> Road, </a:t>
            </a:r>
            <a:r>
              <a:rPr lang="en-US" dirty="0" err="1" smtClean="0"/>
              <a:t>Moutain</a:t>
            </a:r>
            <a:r>
              <a:rPr lang="en-US" dirty="0" smtClean="0"/>
              <a:t> View, California</a:t>
            </a:r>
          </a:p>
          <a:p>
            <a:r>
              <a:rPr lang="en-US" dirty="0"/>
              <a:t>	</a:t>
            </a:r>
            <a:r>
              <a:rPr lang="en-US" dirty="0" smtClean="0"/>
              <a:t>	Blue Wedding Suite				HOMCIE:CLEANER Latham Street, </a:t>
            </a:r>
            <a:r>
              <a:rPr lang="en-US" dirty="0" err="1" smtClean="0"/>
              <a:t>Moutain</a:t>
            </a:r>
            <a:r>
              <a:rPr lang="en-US" dirty="0" smtClean="0"/>
              <a:t> View</a:t>
            </a:r>
          </a:p>
          <a:p>
            <a:r>
              <a:rPr lang="en-US" dirty="0"/>
              <a:t>	</a:t>
            </a:r>
            <a:r>
              <a:rPr lang="en-US" dirty="0" smtClean="0"/>
              <a:t>						</a:t>
            </a:r>
          </a:p>
        </p:txBody>
      </p:sp>
      <p:sp>
        <p:nvSpPr>
          <p:cNvPr id="7" name="Rectangle 6"/>
          <p:cNvSpPr/>
          <p:nvPr/>
        </p:nvSpPr>
        <p:spPr>
          <a:xfrm>
            <a:off x="2157866" y="4512302"/>
            <a:ext cx="1319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ibm.daimler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74746" y="4696968"/>
            <a:ext cx="1319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ibm.daimler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477458" y="4267200"/>
            <a:ext cx="2959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</a:t>
            </a:r>
            <a:r>
              <a:rPr lang="en-US" sz="800" strike="sngStrike" dirty="0" smtClean="0"/>
              <a:t>(Thomas-is-dieter)</a:t>
            </a:r>
            <a:r>
              <a:rPr lang="en-US" dirty="0" smtClean="0"/>
              <a:t>.</a:t>
            </a:r>
            <a:r>
              <a:rPr lang="en-US" sz="1400" strike="sngStrike" dirty="0" err="1" smtClean="0"/>
              <a:t>Gorbache</a:t>
            </a:r>
            <a:r>
              <a:rPr lang="en-US" sz="1400" strike="sngStrike" dirty="0" smtClean="0"/>
              <a:t>(</a:t>
            </a:r>
            <a:r>
              <a:rPr lang="en-US" sz="1400" strike="sngStrike" dirty="0" err="1" smtClean="0"/>
              <a:t>micheala</a:t>
            </a:r>
            <a:r>
              <a:rPr lang="en-US" sz="1400" strike="sngStrike" dirty="0" smtClean="0"/>
              <a:t>)</a:t>
            </a:r>
            <a:endParaRPr lang="en-US" sz="1400" strike="sngStrike" dirty="0"/>
          </a:p>
        </p:txBody>
      </p:sp>
      <p:cxnSp>
        <p:nvCxnSpPr>
          <p:cNvPr id="11" name="Straight Arrow Connector 10"/>
          <p:cNvCxnSpPr>
            <a:endCxn id="9" idx="1"/>
          </p:cNvCxnSpPr>
          <p:nvPr/>
        </p:nvCxnSpPr>
        <p:spPr>
          <a:xfrm flipV="1">
            <a:off x="3084576" y="4451866"/>
            <a:ext cx="392882" cy="60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19122" y="4082534"/>
            <a:ext cx="1511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Gov.Schw</a:t>
            </a:r>
            <a:r>
              <a:rPr lang="en-US" sz="900" strike="sngStrike" dirty="0" smtClean="0"/>
              <a:t>(</a:t>
            </a:r>
            <a:r>
              <a:rPr lang="en-US" sz="900" strike="sngStrike" dirty="0" err="1" smtClean="0"/>
              <a:t>unimog</a:t>
            </a:r>
            <a:r>
              <a:rPr lang="en-US" sz="900" strike="sngStrike" dirty="0" smtClean="0"/>
              <a:t>)</a:t>
            </a:r>
            <a:endParaRPr lang="en-US" sz="900" strike="sngStrike" dirty="0"/>
          </a:p>
        </p:txBody>
      </p:sp>
      <p:cxnSp>
        <p:nvCxnSpPr>
          <p:cNvPr id="14" name="Straight Arrow Connector 13"/>
          <p:cNvCxnSpPr>
            <a:endCxn id="12" idx="2"/>
          </p:cNvCxnSpPr>
          <p:nvPr/>
        </p:nvCxnSpPr>
        <p:spPr>
          <a:xfrm flipH="1" flipV="1">
            <a:off x="7674746" y="4451866"/>
            <a:ext cx="286630" cy="245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351" y="2967631"/>
            <a:ext cx="426719" cy="30681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1803" y="2967632"/>
            <a:ext cx="426719" cy="306819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4340351" y="2967631"/>
            <a:ext cx="616839" cy="153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994338" y="2967631"/>
            <a:ext cx="673918" cy="290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3477458" y="3408712"/>
            <a:ext cx="23625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157866" y="2816352"/>
            <a:ext cx="1926454" cy="48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887968" y="3779520"/>
            <a:ext cx="281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Assuemed</a:t>
            </a:r>
            <a:r>
              <a:rPr lang="en-US" dirty="0" smtClean="0"/>
              <a:t>; </a:t>
            </a:r>
            <a:r>
              <a:rPr lang="en-US" dirty="0" err="1" smtClean="0"/>
              <a:t>VIRIGINA.</a:t>
            </a:r>
            <a:r>
              <a:rPr lang="en-US" strike="sngStrike" dirty="0" err="1" smtClean="0"/>
              <a:t>google</a:t>
            </a:r>
            <a:endParaRPr lang="en-US" strike="sngStrike" dirty="0"/>
          </a:p>
        </p:txBody>
      </p:sp>
      <p:sp>
        <p:nvSpPr>
          <p:cNvPr id="27" name="TextBox 26"/>
          <p:cNvSpPr txBox="1"/>
          <p:nvPr/>
        </p:nvSpPr>
        <p:spPr>
          <a:xfrm>
            <a:off x="9558522" y="3930289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886628" y="4034451"/>
            <a:ext cx="6142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Sky is grey</a:t>
            </a:r>
            <a:endParaRPr lang="en-US" sz="800" strike="sngStrike" dirty="0"/>
          </a:p>
        </p:txBody>
      </p:sp>
      <p:sp>
        <p:nvSpPr>
          <p:cNvPr id="29" name="TextBox 28"/>
          <p:cNvSpPr txBox="1"/>
          <p:nvPr/>
        </p:nvSpPr>
        <p:spPr>
          <a:xfrm>
            <a:off x="829056" y="1281946"/>
            <a:ext cx="944040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1990 !41.CHECKPOINT CHARLIE, !PRESIDENT REAGEAN</a:t>
            </a:r>
          </a:p>
          <a:p>
            <a:r>
              <a:rPr lang="en-US" sz="3200" b="1" dirty="0" smtClean="0"/>
              <a:t>	INT.IPX;  1D8723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510329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02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902208"/>
            <a:ext cx="12192000" cy="1950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392" y="2479321"/>
            <a:ext cx="2485114" cy="330325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937071" y="2600203"/>
            <a:ext cx="3649782" cy="26789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543" y="2121407"/>
            <a:ext cx="1200531" cy="1200531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4623814" y="1925353"/>
            <a:ext cx="1713170" cy="15271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7983" y="2127121"/>
            <a:ext cx="911745" cy="1221738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5519535" y="1540062"/>
            <a:ext cx="2596896" cy="21271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8096" y="1097280"/>
            <a:ext cx="111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2015 May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1637" y="2129809"/>
            <a:ext cx="1389390" cy="1326236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7132315" y="1674431"/>
            <a:ext cx="2596896" cy="21271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836584" y="2144268"/>
            <a:ext cx="1619809" cy="15330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5768142" y="1553432"/>
            <a:ext cx="2596896" cy="21271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984868" y="1108424"/>
            <a:ext cx="2713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FBI:KIDNAPPING.v2</a:t>
            </a:r>
          </a:p>
          <a:p>
            <a:r>
              <a:rPr lang="en-US" dirty="0" smtClean="0"/>
              <a:t>HOMCIDE:2Y, HOMCIDE:7Y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482113" y="4069682"/>
            <a:ext cx="24683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Tim cook, Steve Meiers</a:t>
            </a:r>
            <a:r>
              <a:rPr lang="en-US" dirty="0" smtClean="0"/>
              <a:t>; </a:t>
            </a:r>
          </a:p>
          <a:p>
            <a:r>
              <a:rPr lang="en-US" dirty="0" smtClean="0"/>
              <a:t>Cypress Blvd, Oakley, </a:t>
            </a:r>
          </a:p>
          <a:p>
            <a:r>
              <a:rPr lang="en-US" dirty="0" smtClean="0"/>
              <a:t>California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5482113" y="3972146"/>
            <a:ext cx="39170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353056" y="1754755"/>
            <a:ext cx="512064" cy="63415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6817983" y="1640531"/>
            <a:ext cx="2596896" cy="21271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16766" y="3281421"/>
            <a:ext cx="3649782" cy="26789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5279136" y="4315968"/>
            <a:ext cx="1941574" cy="963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406552" y="1059204"/>
            <a:ext cx="3320076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Birds Eye View</a:t>
            </a:r>
          </a:p>
          <a:p>
            <a:r>
              <a:rPr lang="en-US" dirty="0" smtClean="0"/>
              <a:t>HOMCE:JEUSE:HOMCES:TANVEST</a:t>
            </a:r>
          </a:p>
          <a:p>
            <a:r>
              <a:rPr lang="en-US" strike="sngStrike" dirty="0" smtClean="0"/>
              <a:t>Moving services</a:t>
            </a:r>
          </a:p>
          <a:p>
            <a:r>
              <a:rPr lang="en-US" sz="800" strike="sngStrike" dirty="0" smtClean="0"/>
              <a:t>!fag silent </a:t>
            </a:r>
            <a:r>
              <a:rPr lang="en-US" sz="800" strike="sngStrike" dirty="0" err="1" smtClean="0"/>
              <a:t>treatment.avg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nokia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4936041" y="2231674"/>
            <a:ext cx="1619809" cy="15330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068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02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902208"/>
            <a:ext cx="12192000" cy="1950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258" y="2377440"/>
            <a:ext cx="668316" cy="98621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610" y="2377440"/>
            <a:ext cx="1700893" cy="9525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039" y="2393441"/>
            <a:ext cx="837450" cy="970217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3724656" y="2529840"/>
            <a:ext cx="2316480" cy="1255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207073" y="2136648"/>
            <a:ext cx="2316480" cy="1255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456" y="2643997"/>
            <a:ext cx="519827" cy="519827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7034867" y="2250661"/>
            <a:ext cx="2316480" cy="1255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803136" y="4044696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0.01 fine </a:t>
            </a:r>
            <a:r>
              <a:rPr lang="en-US" sz="800" strike="sngStrike" dirty="0" err="1" smtClean="0"/>
              <a:t>ing</a:t>
            </a:r>
            <a:r>
              <a:rPr lang="en-US" sz="800" strike="sngStrike" dirty="0" smtClean="0"/>
              <a:t>/queen/jobs/</a:t>
            </a:r>
            <a:r>
              <a:rPr lang="en-US" sz="800" strike="sngStrike" dirty="0" err="1" smtClean="0"/>
              <a:t>jbos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meiers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meiers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meiers</a:t>
            </a:r>
            <a:endParaRPr lang="en-US" sz="800" strike="sngStrike" dirty="0"/>
          </a:p>
        </p:txBody>
      </p:sp>
      <p:sp>
        <p:nvSpPr>
          <p:cNvPr id="31" name="TextBox 30"/>
          <p:cNvSpPr txBox="1"/>
          <p:nvPr/>
        </p:nvSpPr>
        <p:spPr>
          <a:xfrm>
            <a:off x="6803136" y="3785616"/>
            <a:ext cx="1503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JFK.BULLET.24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0593" y="2643997"/>
            <a:ext cx="685800" cy="8001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9351347" y="1975104"/>
            <a:ext cx="223708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Apple.davidon.marx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hellsangle</a:t>
            </a:r>
            <a:r>
              <a:rPr lang="en-US" sz="800" strike="sngStrike" dirty="0" smtClean="0"/>
              <a:t>)</a:t>
            </a:r>
          </a:p>
          <a:p>
            <a:r>
              <a:rPr lang="en-US" dirty="0" smtClean="0"/>
              <a:t>Tom hanks completed</a:t>
            </a:r>
            <a:endParaRPr lang="en-US" dirty="0"/>
          </a:p>
        </p:txBody>
      </p:sp>
      <p:cxnSp>
        <p:nvCxnSpPr>
          <p:cNvPr id="36" name="Straight Connector 35"/>
          <p:cNvCxnSpPr>
            <a:endCxn id="34" idx="3"/>
          </p:cNvCxnSpPr>
          <p:nvPr/>
        </p:nvCxnSpPr>
        <p:spPr>
          <a:xfrm flipV="1">
            <a:off x="9144000" y="2221326"/>
            <a:ext cx="2444434" cy="1561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301512" y="1602177"/>
            <a:ext cx="1123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Move Out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9580867" y="3435881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130,000 DM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9300356" y="3591593"/>
            <a:ext cx="1782172" cy="94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070610" y="4454176"/>
            <a:ext cx="107190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803136" y="4188404"/>
            <a:ext cx="938867" cy="128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80288" y="1602177"/>
            <a:ext cx="2343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1997 September</a:t>
            </a:r>
          </a:p>
          <a:p>
            <a:r>
              <a:rPr lang="en-US" b="1" dirty="0" smtClean="0"/>
              <a:t>G.MAINSTREET(SALES)</a:t>
            </a:r>
            <a:endParaRPr lang="en-US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3563598" y="3500057"/>
            <a:ext cx="2477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Id.parent</a:t>
            </a:r>
            <a:r>
              <a:rPr lang="en-US" strike="sngStrike" dirty="0" smtClean="0"/>
              <a:t>: 500lbs/100lbs</a:t>
            </a:r>
            <a:endParaRPr lang="en-US" strike="sngStrike" dirty="0"/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9144000" y="1602177"/>
            <a:ext cx="1475232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484927" y="218158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1980-1997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9388954" y="1173974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God.Tunisian</a:t>
            </a:r>
            <a:endParaRPr lang="en-US" dirty="0" smtClean="0"/>
          </a:p>
          <a:p>
            <a:r>
              <a:rPr lang="en-US" dirty="0" smtClean="0"/>
              <a:t>.</a:t>
            </a:r>
            <a:r>
              <a:rPr lang="en-US" sz="800" strike="sngStrike" dirty="0" err="1" smtClean="0"/>
              <a:t>Parent.appel.damielr.marx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hellsangels</a:t>
            </a:r>
            <a:r>
              <a:rPr lang="en-US" sz="800" strike="sngStrike" dirty="0" smtClean="0"/>
              <a:t>).security</a:t>
            </a:r>
            <a:endParaRPr lang="en-US" sz="800" strike="sngStrike" dirty="0"/>
          </a:p>
        </p:txBody>
      </p:sp>
      <p:sp>
        <p:nvSpPr>
          <p:cNvPr id="52" name="TextBox 51"/>
          <p:cNvSpPr txBox="1"/>
          <p:nvPr/>
        </p:nvSpPr>
        <p:spPr>
          <a:xfrm>
            <a:off x="1828800" y="5084064"/>
            <a:ext cx="98855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ATOMCLICK(</a:t>
            </a:r>
            <a:r>
              <a:rPr lang="en-US" dirty="0" err="1" smtClean="0"/>
              <a:t>HOMCIDE:AUSLAENDER.War</a:t>
            </a:r>
            <a:r>
              <a:rPr lang="en-US" dirty="0" smtClean="0"/>
              <a:t> in </a:t>
            </a:r>
            <a:r>
              <a:rPr lang="en-US" dirty="0" err="1" smtClean="0"/>
              <a:t>Yuglsalvia</a:t>
            </a:r>
            <a:r>
              <a:rPr lang="en-US" dirty="0" smtClean="0"/>
              <a:t>).</a:t>
            </a:r>
            <a:r>
              <a:rPr lang="en-US" dirty="0" err="1" smtClean="0"/>
              <a:t>Pope.!St</a:t>
            </a:r>
            <a:r>
              <a:rPr lang="en-US" dirty="0" smtClean="0"/>
              <a:t>. </a:t>
            </a:r>
            <a:r>
              <a:rPr lang="en-US" dirty="0" err="1" smtClean="0"/>
              <a:t>Ansleom.VIRNIG.AMRY</a:t>
            </a:r>
            <a:r>
              <a:rPr lang="en-US" dirty="0" smtClean="0"/>
              <a:t>(</a:t>
            </a:r>
            <a:r>
              <a:rPr lang="en-US" dirty="0" err="1" smtClean="0"/>
              <a:t>dr</a:t>
            </a:r>
            <a:r>
              <a:rPr lang="en-US" dirty="0" smtClean="0"/>
              <a:t> rice).</a:t>
            </a:r>
            <a:r>
              <a:rPr lang="en-US" dirty="0" err="1" smtClean="0"/>
              <a:t>s</a:t>
            </a:r>
            <a:r>
              <a:rPr lang="en-US" sz="800" strike="sngStrike" dirty="0" err="1" smtClean="0"/>
              <a:t>on.marx</a:t>
            </a:r>
            <a:r>
              <a:rPr lang="en-US" sz="800" strike="sngStrike" dirty="0" smtClean="0"/>
              <a:t>(2pac)</a:t>
            </a:r>
          </a:p>
          <a:p>
            <a:r>
              <a:rPr lang="en-US" dirty="0"/>
              <a:t>	</a:t>
            </a:r>
            <a:r>
              <a:rPr lang="en-US" strike="sngStrike" dirty="0" smtClean="0"/>
              <a:t>not there; father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458" y="3948445"/>
            <a:ext cx="209800" cy="437817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4015286" y="4044696"/>
            <a:ext cx="628130" cy="271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72411" y="4412671"/>
            <a:ext cx="546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41.JFK.MATHE.mAINSTREET((move the shoes</a:t>
            </a:r>
          </a:p>
          <a:p>
            <a:r>
              <a:rPr lang="en-US" dirty="0" smtClean="0"/>
              <a:t>VP GERMANY.!JFK(</a:t>
            </a:r>
            <a:r>
              <a:rPr lang="en-US" dirty="0" err="1" smtClean="0"/>
              <a:t>Goethe,marco</a:t>
            </a:r>
            <a:r>
              <a:rPr lang="en-US" dirty="0" smtClean="0"/>
              <a:t> </a:t>
            </a:r>
            <a:r>
              <a:rPr lang="en-US" dirty="0" err="1" smtClean="0"/>
              <a:t>gheoh</a:t>
            </a:r>
            <a:r>
              <a:rPr lang="en-US" dirty="0" smtClean="0"/>
              <a:t>(</a:t>
            </a:r>
            <a:r>
              <a:rPr lang="en-US" dirty="0" err="1" smtClean="0"/>
              <a:t>heger</a:t>
            </a:r>
            <a:r>
              <a:rPr lang="en-US" dirty="0" smtClean="0"/>
              <a:t> a/e  a/o))</a:t>
            </a:r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070610" y="5088011"/>
            <a:ext cx="107190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604858" y="4588042"/>
            <a:ext cx="2090089" cy="32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771503" y="4859702"/>
            <a:ext cx="39179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184" y="3875790"/>
            <a:ext cx="327884" cy="487891"/>
          </a:xfrm>
          <a:prstGeom prst="rect">
            <a:avLst/>
          </a:prstGeom>
        </p:spPr>
      </p:pic>
      <p:cxnSp>
        <p:nvCxnSpPr>
          <p:cNvPr id="9" name="Straight Connector 8"/>
          <p:cNvCxnSpPr>
            <a:endCxn id="8" idx="0"/>
          </p:cNvCxnSpPr>
          <p:nvPr/>
        </p:nvCxnSpPr>
        <p:spPr>
          <a:xfrm flipH="1">
            <a:off x="3604858" y="3881867"/>
            <a:ext cx="2090089" cy="530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007" y="4574840"/>
            <a:ext cx="387860" cy="494719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7554880" y="4574840"/>
            <a:ext cx="525723" cy="48416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4" name="Straight Connector 13"/>
          <p:cNvCxnSpPr>
            <a:stCxn id="8" idx="3"/>
          </p:cNvCxnSpPr>
          <p:nvPr/>
        </p:nvCxnSpPr>
        <p:spPr>
          <a:xfrm flipV="1">
            <a:off x="6337305" y="4685490"/>
            <a:ext cx="935264" cy="503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8137662" y="4512535"/>
            <a:ext cx="617215" cy="50922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006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02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902208"/>
            <a:ext cx="12192000" cy="1950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24" y="2206394"/>
            <a:ext cx="2619375" cy="17430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7559" y="1717860"/>
            <a:ext cx="197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MAINSTREET</a:t>
            </a:r>
            <a:r>
              <a:rPr lang="en-US" sz="800" b="1" strike="sngStrike" dirty="0" smtClean="0"/>
              <a:t>(</a:t>
            </a:r>
            <a:r>
              <a:rPr lang="en-US" sz="800" b="1" strike="sngStrike" dirty="0" err="1" smtClean="0"/>
              <a:t>haupstrasse</a:t>
            </a:r>
            <a:endParaRPr lang="en-US" sz="4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3407325" y="1857788"/>
            <a:ext cx="166103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/>
              <a:t>9-1-1</a:t>
            </a:r>
          </a:p>
          <a:p>
            <a:r>
              <a:rPr lang="en-US" sz="5400" smtClean="0"/>
              <a:t> Call</a:t>
            </a:r>
            <a:endParaRPr lang="en-US" sz="5400" dirty="0"/>
          </a:p>
        </p:txBody>
      </p:sp>
      <p:sp>
        <p:nvSpPr>
          <p:cNvPr id="25" name="TextBox 24"/>
          <p:cNvSpPr txBox="1"/>
          <p:nvPr/>
        </p:nvSpPr>
        <p:spPr>
          <a:xfrm>
            <a:off x="70618" y="1127561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1997 December</a:t>
            </a:r>
            <a:endParaRPr lang="en-US" b="1" dirty="0"/>
          </a:p>
        </p:txBody>
      </p:sp>
      <p:sp>
        <p:nvSpPr>
          <p:cNvPr id="26" name="Rectangle 25"/>
          <p:cNvSpPr/>
          <p:nvPr/>
        </p:nvSpPr>
        <p:spPr>
          <a:xfrm>
            <a:off x="8412480" y="2109216"/>
            <a:ext cx="2487168" cy="252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8412480" y="2450487"/>
            <a:ext cx="2487168" cy="14012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8818399" y="3090123"/>
            <a:ext cx="1675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nonPoliceUsage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8592599" y="3349228"/>
            <a:ext cx="2445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CPVA.PREA.§187.SQ.INT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" y="5058582"/>
            <a:ext cx="2144903" cy="112771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394" y="5058582"/>
            <a:ext cx="2029494" cy="1127713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975360" y="4913376"/>
            <a:ext cx="1958245" cy="1625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681984" y="4632960"/>
            <a:ext cx="1938528" cy="213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23200" y="4071332"/>
            <a:ext cx="585352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CPVA.PREA.§187.SQ.INT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448" y="5378598"/>
            <a:ext cx="755403" cy="755403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6062448" y="4462272"/>
            <a:ext cx="1342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Visa</a:t>
            </a:r>
          </a:p>
          <a:p>
            <a:r>
              <a:rPr lang="en-US" strike="sngStrike" dirty="0" smtClean="0"/>
              <a:t>Otis Morgan</a:t>
            </a:r>
            <a:endParaRPr lang="en-US" strike="sngStrike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2901" y="4852652"/>
            <a:ext cx="2657107" cy="1268059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>
            <a:off x="7772901" y="4305359"/>
            <a:ext cx="1328553" cy="2461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524256" y="4066251"/>
            <a:ext cx="10643616" cy="2842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770079" y="4147726"/>
            <a:ext cx="1530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Petersson</a:t>
            </a:r>
            <a:endParaRPr lang="en-US" strike="sngStrike" dirty="0" smtClean="0"/>
          </a:p>
          <a:p>
            <a:r>
              <a:rPr lang="en-US" strike="sngStrike" dirty="0" err="1" smtClean="0"/>
              <a:t>Church”Black</a:t>
            </a:r>
            <a:r>
              <a:rPr lang="en-US" strike="sngStrike" dirty="0" smtClean="0"/>
              <a:t>”</a:t>
            </a:r>
            <a:endParaRPr lang="en-US" strike="sngStrike" dirty="0"/>
          </a:p>
        </p:txBody>
      </p:sp>
      <p:sp>
        <p:nvSpPr>
          <p:cNvPr id="46" name="TextBox 45"/>
          <p:cNvSpPr txBox="1"/>
          <p:nvPr/>
        </p:nvSpPr>
        <p:spPr>
          <a:xfrm>
            <a:off x="8071104" y="6186295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469295" y="4348972"/>
            <a:ext cx="1685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Morgan </a:t>
            </a:r>
            <a:r>
              <a:rPr lang="en-US" strike="sngStrike" dirty="0" err="1" smtClean="0"/>
              <a:t>Freman</a:t>
            </a:r>
            <a:endParaRPr lang="en-US" strike="sngStrike" dirty="0"/>
          </a:p>
        </p:txBody>
      </p:sp>
      <p:sp>
        <p:nvSpPr>
          <p:cNvPr id="48" name="TextBox 47"/>
          <p:cNvSpPr txBox="1"/>
          <p:nvPr/>
        </p:nvSpPr>
        <p:spPr>
          <a:xfrm>
            <a:off x="190653" y="4630505"/>
            <a:ext cx="3233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</a:t>
            </a:r>
            <a:r>
              <a:rPr lang="en-US" b="1" dirty="0" smtClean="0"/>
              <a:t>INT.IPX</a:t>
            </a:r>
            <a:r>
              <a:rPr lang="en-US" dirty="0" smtClean="0"/>
              <a:t>.FBI.INTESTING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chales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manson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49" name="TextBox 48"/>
          <p:cNvSpPr txBox="1"/>
          <p:nvPr/>
        </p:nvSpPr>
        <p:spPr>
          <a:xfrm>
            <a:off x="252310" y="4849928"/>
            <a:ext cx="23134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PENTGONA.BASE.MANNHEIM.COLEMAN</a:t>
            </a:r>
            <a:endParaRPr lang="en-US" sz="1000" dirty="0"/>
          </a:p>
        </p:txBody>
      </p:sp>
      <p:sp>
        <p:nvSpPr>
          <p:cNvPr id="50" name="Rectangle 49"/>
          <p:cNvSpPr/>
          <p:nvPr/>
        </p:nvSpPr>
        <p:spPr>
          <a:xfrm>
            <a:off x="975360" y="6169379"/>
            <a:ext cx="721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[x] no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936174" y="6343222"/>
            <a:ext cx="1057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!41.PREA</a:t>
            </a:r>
            <a:endParaRPr lang="en-US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57" y="6310422"/>
            <a:ext cx="703102" cy="48583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8901" y="6226720"/>
            <a:ext cx="703102" cy="485834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>
            <a:off x="9249634" y="4348972"/>
            <a:ext cx="1328553" cy="2461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2245" y="5798585"/>
            <a:ext cx="1000839" cy="572375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>
            <a:off x="10899648" y="5318813"/>
            <a:ext cx="816864" cy="1234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742432" y="5378598"/>
            <a:ext cx="1476469" cy="706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89294" y="3410317"/>
            <a:ext cx="890885" cy="526467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058" y="2196437"/>
            <a:ext cx="3036545" cy="1707390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9039306" y="2670663"/>
            <a:ext cx="1390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ATOMCLOCK</a:t>
            </a:r>
            <a:endParaRPr lang="en-US" b="1" dirty="0"/>
          </a:p>
        </p:txBody>
      </p:sp>
      <p:cxnSp>
        <p:nvCxnSpPr>
          <p:cNvPr id="70" name="Straight Connector 69"/>
          <p:cNvCxnSpPr/>
          <p:nvPr/>
        </p:nvCxnSpPr>
        <p:spPr>
          <a:xfrm>
            <a:off x="3674991" y="2751342"/>
            <a:ext cx="1176559" cy="67756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857" y="3461914"/>
            <a:ext cx="898239" cy="472262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>
            <a:off x="3362658" y="3457132"/>
            <a:ext cx="2056230" cy="53651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endCxn id="71" idx="3"/>
          </p:cNvCxnSpPr>
          <p:nvPr/>
        </p:nvCxnSpPr>
        <p:spPr>
          <a:xfrm flipH="1">
            <a:off x="4225096" y="1481172"/>
            <a:ext cx="1193792" cy="2216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5170238" y="1194007"/>
            <a:ext cx="329218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HOMICDIE:KYSTAL.</a:t>
            </a:r>
            <a:r>
              <a:rPr lang="en-US" sz="800" strike="sngStrike" dirty="0" err="1" smtClean="0"/>
              <a:t>lingusti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slanded</a:t>
            </a:r>
            <a:r>
              <a:rPr lang="en-US" sz="800" strike="sngStrike" dirty="0" smtClean="0"/>
              <a:t> driveway entry)</a:t>
            </a:r>
          </a:p>
          <a:p>
            <a:r>
              <a:rPr lang="en-US" sz="100" strike="sngStrike" dirty="0" smtClean="0"/>
              <a:t>d</a:t>
            </a:r>
            <a:endParaRPr lang="en-US" sz="800" strike="sngStrike" dirty="0"/>
          </a:p>
        </p:txBody>
      </p:sp>
      <p:cxnSp>
        <p:nvCxnSpPr>
          <p:cNvPr id="78" name="Straight Arrow Connector 77"/>
          <p:cNvCxnSpPr/>
          <p:nvPr/>
        </p:nvCxnSpPr>
        <p:spPr>
          <a:xfrm flipH="1">
            <a:off x="4651248" y="1748227"/>
            <a:ext cx="767640" cy="1984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5620512" y="1578728"/>
            <a:ext cx="2545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HOMIE:LUX.</a:t>
            </a:r>
            <a:r>
              <a:rPr lang="en-US" sz="800" strike="sngStrike" dirty="0" err="1" smtClean="0"/>
              <a:t>lsnti</a:t>
            </a:r>
            <a:r>
              <a:rPr lang="en-US" sz="800" strike="sngStrike" dirty="0" smtClean="0"/>
              <a:t>(shot in windows </a:t>
            </a:r>
            <a:r>
              <a:rPr lang="en-US" sz="800" strike="sngStrike" dirty="0" err="1" smtClean="0"/>
              <a:t>crysler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376" y="1147408"/>
            <a:ext cx="1706272" cy="955511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9495616" y="4587462"/>
            <a:ext cx="18277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Hells </a:t>
            </a:r>
            <a:r>
              <a:rPr lang="en-US" sz="800" strike="sngStrike" dirty="0" err="1" smtClean="0"/>
              <a:t>angele</a:t>
            </a:r>
            <a:r>
              <a:rPr lang="en-US" sz="800" strike="sngStrike" dirty="0" smtClean="0"/>
              <a:t> sonny </a:t>
            </a:r>
            <a:r>
              <a:rPr lang="en-US" sz="800" strike="sngStrike" dirty="0" err="1" smtClean="0"/>
              <a:t>berger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carbolaouge</a:t>
            </a:r>
            <a:endParaRPr lang="en-US" sz="800" strike="sngStrike" dirty="0"/>
          </a:p>
        </p:txBody>
      </p:sp>
      <p:sp>
        <p:nvSpPr>
          <p:cNvPr id="83" name="Rectangle 82"/>
          <p:cNvSpPr/>
          <p:nvPr/>
        </p:nvSpPr>
        <p:spPr>
          <a:xfrm>
            <a:off x="2463436" y="1307329"/>
            <a:ext cx="24605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(“</a:t>
            </a:r>
            <a:r>
              <a:rPr lang="en-US" sz="3200" b="1" dirty="0"/>
              <a:t>Move out”)</a:t>
            </a:r>
          </a:p>
        </p:txBody>
      </p:sp>
      <p:cxnSp>
        <p:nvCxnSpPr>
          <p:cNvPr id="85" name="Straight Connector 84"/>
          <p:cNvCxnSpPr/>
          <p:nvPr/>
        </p:nvCxnSpPr>
        <p:spPr>
          <a:xfrm>
            <a:off x="2443662" y="1324678"/>
            <a:ext cx="2480319" cy="584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6802898" y="1825069"/>
            <a:ext cx="1582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PAUL, 17(IPX[])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276438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02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902208"/>
            <a:ext cx="12192000" cy="1950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686" y="3020573"/>
            <a:ext cx="731637" cy="10253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476" y="1410587"/>
            <a:ext cx="2475263" cy="139357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737937" y="1410587"/>
            <a:ext cx="2502568" cy="18613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623402" y="2728260"/>
            <a:ext cx="2502568" cy="18613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523874" y="2107373"/>
            <a:ext cx="4670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Achim</a:t>
            </a:r>
            <a:r>
              <a:rPr lang="en-US" dirty="0" smtClean="0"/>
              <a:t>, </a:t>
            </a:r>
            <a:r>
              <a:rPr lang="en-US" dirty="0" err="1" smtClean="0"/>
              <a:t>Arim</a:t>
            </a:r>
            <a:r>
              <a:rPr lang="en-US" dirty="0" smtClean="0"/>
              <a:t>, Dr. </a:t>
            </a:r>
            <a:r>
              <a:rPr lang="en-US" dirty="0" err="1" smtClean="0"/>
              <a:t>Profl</a:t>
            </a:r>
            <a:r>
              <a:rPr lang="en-US" dirty="0" smtClean="0"/>
              <a:t> Joachim Zahn</a:t>
            </a:r>
            <a:r>
              <a:rPr lang="en-US" b="1" dirty="0" smtClean="0"/>
              <a:t>, Daimler Ag</a:t>
            </a:r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395537" y="2292039"/>
            <a:ext cx="59676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23874" y="1540042"/>
            <a:ext cx="2104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Angel Merkel</a:t>
            </a:r>
          </a:p>
          <a:p>
            <a:r>
              <a:rPr lang="en-US" dirty="0" err="1" smtClean="0"/>
              <a:t>Michekal</a:t>
            </a:r>
            <a:r>
              <a:rPr lang="en-US" dirty="0" smtClean="0"/>
              <a:t> Gorbachev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523874" y="1540042"/>
            <a:ext cx="2104743" cy="646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8518357" y="1337911"/>
            <a:ext cx="2699009" cy="254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Stanford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518358" y="1540042"/>
            <a:ext cx="2699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PENTAGON.VIRGINA.MARY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8005011" y="1410587"/>
            <a:ext cx="3753852" cy="5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149516" y="3020573"/>
            <a:ext cx="3179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1995 GAS</a:t>
            </a:r>
            <a:r>
              <a:rPr lang="en-US" strike="sngStrike" dirty="0" smtClean="0"/>
              <a:t>(Rudolf-diesel-</a:t>
            </a:r>
            <a:r>
              <a:rPr lang="en-US" strike="sngStrike" dirty="0" err="1" smtClean="0"/>
              <a:t>strasse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00" y="3533253"/>
            <a:ext cx="345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Gorbache</a:t>
            </a:r>
            <a:r>
              <a:rPr lang="en-US" dirty="0" smtClean="0"/>
              <a:t>(</a:t>
            </a:r>
            <a:r>
              <a:rPr lang="en-US" dirty="0" err="1" smtClean="0"/>
              <a:t>dell.cleint.uhse</a:t>
            </a:r>
            <a:r>
              <a:rPr lang="en-US" dirty="0" smtClean="0"/>
              <a:t>.(</a:t>
            </a:r>
            <a:r>
              <a:rPr lang="en-US" dirty="0" err="1" smtClean="0"/>
              <a:t>beathe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495065" y="3902585"/>
            <a:ext cx="465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HOMCE:LUX:COINTWON(</a:t>
            </a:r>
            <a:r>
              <a:rPr lang="en-US" strike="sngStrike" dirty="0" err="1" smtClean="0"/>
              <a:t>brucsal,munsezshiem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6096000" y="3658940"/>
            <a:ext cx="3771861" cy="243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0363200" y="3452748"/>
            <a:ext cx="13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9-1-1 Flights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468796" y="3841030"/>
            <a:ext cx="162095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Daimler Ag</a:t>
            </a:r>
          </a:p>
          <a:p>
            <a:r>
              <a:rPr lang="en-US" sz="800" dirty="0" smtClean="0"/>
              <a:t>Dr. Dieter </a:t>
            </a:r>
            <a:r>
              <a:rPr lang="en-US" sz="800" dirty="0" err="1" smtClean="0"/>
              <a:t>Zehce</a:t>
            </a:r>
            <a:endParaRPr lang="en-US" sz="800" dirty="0" smtClean="0"/>
          </a:p>
          <a:p>
            <a:r>
              <a:rPr lang="en-US" sz="800" dirty="0" smtClean="0"/>
              <a:t>TUI/</a:t>
            </a:r>
            <a:r>
              <a:rPr lang="en-US" sz="800" dirty="0" err="1" smtClean="0"/>
              <a:t>L’t</a:t>
            </a:r>
            <a:r>
              <a:rPr lang="en-US" sz="800" dirty="0" smtClean="0"/>
              <a:t> Meiers </a:t>
            </a:r>
            <a:r>
              <a:rPr lang="en-US" sz="800" dirty="0" err="1" smtClean="0"/>
              <a:t>Weltreisen</a:t>
            </a:r>
            <a:r>
              <a:rPr lang="en-US" sz="800" dirty="0" smtClean="0"/>
              <a:t>,</a:t>
            </a:r>
          </a:p>
          <a:p>
            <a:r>
              <a:rPr lang="en-US" sz="800" strike="sngStrike" dirty="0" smtClean="0"/>
              <a:t>Deutsch </a:t>
            </a:r>
            <a:r>
              <a:rPr lang="en-US" sz="800" strike="sngStrike" dirty="0" err="1" smtClean="0"/>
              <a:t>Reeisbuerk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Karluerhe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Adolpf</a:t>
            </a:r>
            <a:r>
              <a:rPr lang="en-US" sz="800" strike="sngStrike" dirty="0" smtClean="0"/>
              <a:t> Hitler/Eva Bran-Vera Braun</a:t>
            </a:r>
            <a:endParaRPr lang="en-US" sz="800" strike="sngStrike" dirty="0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10363200" y="3452748"/>
            <a:ext cx="1336713" cy="3280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671025" y="2404883"/>
            <a:ext cx="4557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- </a:t>
            </a:r>
            <a:r>
              <a:rPr lang="en-US" strike="sngStrike" dirty="0" err="1" smtClean="0"/>
              <a:t>Immate</a:t>
            </a:r>
            <a:r>
              <a:rPr lang="en-US" strike="sngStrike" dirty="0" smtClean="0"/>
              <a:t> studies </a:t>
            </a:r>
            <a:r>
              <a:rPr lang="en-US" strike="sngStrike" dirty="0" err="1" smtClean="0"/>
              <a:t>langues</a:t>
            </a:r>
            <a:r>
              <a:rPr lang="en-US" strike="sngStrike" dirty="0" smtClean="0"/>
              <a:t> in 1994, transfer soul</a:t>
            </a:r>
            <a:endParaRPr lang="en-US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4908884" y="4702804"/>
            <a:ext cx="2951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Beate</a:t>
            </a:r>
            <a:r>
              <a:rPr lang="en-US" strike="sngStrike" dirty="0" smtClean="0"/>
              <a:t>: - </a:t>
            </a:r>
            <a:r>
              <a:rPr lang="en-US" strike="sngStrike" dirty="0" err="1" smtClean="0"/>
              <a:t>Keih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leget</a:t>
            </a:r>
            <a:r>
              <a:rPr lang="en-US" strike="sngStrike" dirty="0" smtClean="0"/>
              <a:t> dies on set</a:t>
            </a:r>
            <a:endParaRPr lang="en-US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5374105" y="4443663"/>
            <a:ext cx="10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Batman?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4210202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458" y="2543175"/>
            <a:ext cx="463737" cy="6900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902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0" y="902208"/>
            <a:ext cx="12192000" cy="1950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519" y="2551926"/>
            <a:ext cx="454193" cy="68128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406316" y="2551926"/>
            <a:ext cx="1684421" cy="849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737811" y="2543175"/>
            <a:ext cx="2021305" cy="69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615893" y="3400926"/>
            <a:ext cx="938867" cy="128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85168" y="3625193"/>
            <a:ext cx="546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41.JFK.MATHE.mAINSTREET((move the shoes</a:t>
            </a:r>
          </a:p>
          <a:p>
            <a:r>
              <a:rPr lang="en-US" dirty="0" smtClean="0"/>
              <a:t>VP GERMANY.!JFK(</a:t>
            </a:r>
            <a:r>
              <a:rPr lang="en-US" dirty="0" err="1" smtClean="0"/>
              <a:t>Goethe,marco</a:t>
            </a:r>
            <a:r>
              <a:rPr lang="en-US" dirty="0" smtClean="0"/>
              <a:t> </a:t>
            </a:r>
            <a:r>
              <a:rPr lang="en-US" dirty="0" err="1" smtClean="0"/>
              <a:t>gheoh</a:t>
            </a:r>
            <a:r>
              <a:rPr lang="en-US" dirty="0" smtClean="0"/>
              <a:t>(</a:t>
            </a:r>
            <a:r>
              <a:rPr lang="en-US" dirty="0" err="1" smtClean="0"/>
              <a:t>heger</a:t>
            </a:r>
            <a:r>
              <a:rPr lang="en-US" dirty="0" smtClean="0"/>
              <a:t> a/e  a/o))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5417615" y="3800564"/>
            <a:ext cx="2090089" cy="32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584260" y="4072224"/>
            <a:ext cx="39179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764" y="3787362"/>
            <a:ext cx="387860" cy="494719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9367637" y="3787362"/>
            <a:ext cx="525723" cy="48416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9" name="Straight Connector 18"/>
          <p:cNvCxnSpPr>
            <a:stCxn id="14" idx="3"/>
          </p:cNvCxnSpPr>
          <p:nvPr/>
        </p:nvCxnSpPr>
        <p:spPr>
          <a:xfrm flipV="1">
            <a:off x="8150062" y="3898012"/>
            <a:ext cx="935264" cy="503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9950419" y="3725057"/>
            <a:ext cx="617215" cy="50922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J5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246" y="4359821"/>
            <a:ext cx="583080" cy="388013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8186062" y="4515327"/>
            <a:ext cx="935264" cy="503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2806" y="4981080"/>
            <a:ext cx="1099087" cy="2681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5397" y="5457821"/>
            <a:ext cx="753903" cy="188476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V="1">
            <a:off x="8251486" y="5008776"/>
            <a:ext cx="935264" cy="503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8294716" y="5552059"/>
            <a:ext cx="935264" cy="503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507704" y="2021305"/>
            <a:ext cx="3242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Recylig.</a:t>
            </a:r>
            <a:r>
              <a:rPr lang="en-US" dirty="0" err="1" smtClean="0"/>
              <a:t>pms</a:t>
            </a:r>
            <a:r>
              <a:rPr lang="en-US" dirty="0" smtClean="0"/>
              <a:t>.”silver surfer”: soul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7299158" y="2205971"/>
            <a:ext cx="3721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9063" y="2569829"/>
            <a:ext cx="1006366" cy="501014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7545596" y="2633322"/>
            <a:ext cx="2047056" cy="2505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6785811" y="2976426"/>
            <a:ext cx="1364251" cy="94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882898" y="2630213"/>
            <a:ext cx="2339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</a:t>
            </a:r>
            <a:r>
              <a:rPr lang="en-US" strike="sngStrike" dirty="0" smtClean="0"/>
              <a:t>(Jerome)</a:t>
            </a:r>
            <a:r>
              <a:rPr lang="en-US" dirty="0" smtClean="0"/>
              <a:t>.K-TOWN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313873" y="2836625"/>
            <a:ext cx="576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!</a:t>
            </a:r>
            <a:r>
              <a:rPr lang="en-US" sz="900" strike="sngStrike" dirty="0" err="1" smtClean="0"/>
              <a:t>fag.boyfriend</a:t>
            </a:r>
            <a:r>
              <a:rPr lang="en-US" sz="900" strike="sngStrike" dirty="0" smtClean="0"/>
              <a:t>  </a:t>
            </a:r>
            <a:r>
              <a:rPr lang="en-US" dirty="0" smtClean="0"/>
              <a:t>HOMCIE:TRANVETITE(IPX hard.41) HOMICDIE:JESUS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153503" y="3094971"/>
            <a:ext cx="738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MATHERE: they killed him: 41.ASSAULT.STALKING.WWI.HOIMCE:JESUE[apple]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6167732" y="3205958"/>
            <a:ext cx="1564563" cy="137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9229980" y="4072224"/>
            <a:ext cx="15201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29389" y="1427747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1997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1316667" y="1454004"/>
            <a:ext cx="293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HOICME:LUX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gheoh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eiscaking</a:t>
            </a:r>
            <a:r>
              <a:rPr lang="en-US" sz="800" strike="sngStrike" dirty="0" smtClean="0"/>
              <a:t>, docs) </a:t>
            </a:r>
            <a:r>
              <a:rPr lang="en-US" sz="800" strike="sngStrike" dirty="0" err="1" smtClean="0"/>
              <a:t>Patatu</a:t>
            </a:r>
            <a:r>
              <a:rPr lang="en-US" sz="800" strike="sngStrike" dirty="0" smtClean="0"/>
              <a:t> shoes</a:t>
            </a:r>
            <a:endParaRPr lang="en-US" sz="800" strike="sngStrike" dirty="0"/>
          </a:p>
        </p:txBody>
      </p:sp>
      <p:sp>
        <p:nvSpPr>
          <p:cNvPr id="46" name="Cube 45"/>
          <p:cNvSpPr/>
          <p:nvPr/>
        </p:nvSpPr>
        <p:spPr>
          <a:xfrm>
            <a:off x="1289483" y="1832724"/>
            <a:ext cx="969349" cy="74649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2498933" y="1729033"/>
            <a:ext cx="2782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Seriel</a:t>
            </a:r>
            <a:r>
              <a:rPr lang="en-US" strike="sngStrike" dirty="0" smtClean="0"/>
              <a:t> Killer 1 and 2 not 3</a:t>
            </a:r>
          </a:p>
          <a:p>
            <a:r>
              <a:rPr lang="en-US" strike="sngStrike" dirty="0" smtClean="0"/>
              <a:t>Note: Group of </a:t>
            </a:r>
            <a:r>
              <a:rPr lang="en-US" strike="sngStrike" dirty="0" err="1" smtClean="0"/>
              <a:t>Seriel</a:t>
            </a:r>
            <a:r>
              <a:rPr lang="en-US" strike="sngStrike" dirty="0" smtClean="0"/>
              <a:t> Killers</a:t>
            </a:r>
            <a:endParaRPr lang="en-US" strike="sngStrike" dirty="0"/>
          </a:p>
        </p:txBody>
      </p:sp>
      <p:cxnSp>
        <p:nvCxnSpPr>
          <p:cNvPr id="48" name="Straight Connector 47"/>
          <p:cNvCxnSpPr/>
          <p:nvPr/>
        </p:nvCxnSpPr>
        <p:spPr>
          <a:xfrm>
            <a:off x="2562728" y="2468070"/>
            <a:ext cx="1684421" cy="849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129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/>
          <p:nvPr/>
        </p:nvSpPr>
        <p:spPr>
          <a:xfrm>
            <a:off x="7058526" y="5915199"/>
            <a:ext cx="1331495" cy="2887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02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0" y="902208"/>
            <a:ext cx="12192000" cy="1950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2" name="TextBox 1"/>
          <p:cNvSpPr txBox="1"/>
          <p:nvPr/>
        </p:nvSpPr>
        <p:spPr>
          <a:xfrm>
            <a:off x="1203158" y="3112168"/>
            <a:ext cx="2457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Grobachev</a:t>
            </a:r>
            <a:r>
              <a:rPr lang="en-US" dirty="0" smtClean="0"/>
              <a:t>(Visa France 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93558" y="2732430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 !PRIVATE.41</a:t>
            </a:r>
            <a:endParaRPr lang="en-US" dirty="0"/>
          </a:p>
        </p:txBody>
      </p:sp>
      <p:cxnSp>
        <p:nvCxnSpPr>
          <p:cNvPr id="10" name="Straight Connector 9"/>
          <p:cNvCxnSpPr>
            <a:stCxn id="2" idx="1"/>
          </p:cNvCxnSpPr>
          <p:nvPr/>
        </p:nvCxnSpPr>
        <p:spPr>
          <a:xfrm>
            <a:off x="1203158" y="3296834"/>
            <a:ext cx="37378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203158" y="3570972"/>
            <a:ext cx="217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INTERNET PAYMENTS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935578" y="3593292"/>
            <a:ext cx="1459832" cy="208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FACEBOOK</a:t>
            </a:r>
            <a:endParaRPr lang="en-US" strike="sngStrike" dirty="0"/>
          </a:p>
        </p:txBody>
      </p:sp>
      <p:sp>
        <p:nvSpPr>
          <p:cNvPr id="25" name="TextBox 24"/>
          <p:cNvSpPr txBox="1"/>
          <p:nvPr/>
        </p:nvSpPr>
        <p:spPr>
          <a:xfrm>
            <a:off x="4549749" y="3555572"/>
            <a:ext cx="1385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!AVAILBILITY.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7539789" y="3555572"/>
            <a:ext cx="529390" cy="2464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!IN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H="1" flipV="1">
            <a:off x="6144126" y="3697635"/>
            <a:ext cx="2711116" cy="580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25" idx="1"/>
          </p:cNvCxnSpPr>
          <p:nvPr/>
        </p:nvCxnSpPr>
        <p:spPr>
          <a:xfrm flipV="1">
            <a:off x="4549749" y="3678775"/>
            <a:ext cx="1129156" cy="61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9240253" y="3041218"/>
            <a:ext cx="1219199" cy="169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nonPoliceContentItems</a:t>
            </a:r>
            <a:endParaRPr lang="en-US" sz="800" dirty="0"/>
          </a:p>
        </p:txBody>
      </p:sp>
      <p:sp>
        <p:nvSpPr>
          <p:cNvPr id="52" name="Rectangle 51"/>
          <p:cNvSpPr/>
          <p:nvPr/>
        </p:nvSpPr>
        <p:spPr>
          <a:xfrm>
            <a:off x="9240253" y="3260969"/>
            <a:ext cx="1219199" cy="4588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10023035" y="3420957"/>
            <a:ext cx="1219199" cy="169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nonPoliceContentItems</a:t>
            </a:r>
            <a:endParaRPr lang="en-US" sz="800" dirty="0"/>
          </a:p>
        </p:txBody>
      </p:sp>
      <p:sp>
        <p:nvSpPr>
          <p:cNvPr id="54" name="Rectangle 53"/>
          <p:cNvSpPr/>
          <p:nvPr/>
        </p:nvSpPr>
        <p:spPr>
          <a:xfrm>
            <a:off x="10023035" y="3640708"/>
            <a:ext cx="1219199" cy="4588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8855242" y="2693721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PUBLIC</a:t>
            </a:r>
            <a:endParaRPr lang="en-US" b="1" dirty="0"/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8390021" y="2732430"/>
            <a:ext cx="1633014" cy="3797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1203158" y="2866611"/>
            <a:ext cx="1609567" cy="47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812725" y="5053263"/>
            <a:ext cx="44727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click I want to show</a:t>
            </a:r>
          </a:p>
          <a:p>
            <a:r>
              <a:rPr lang="en-US" dirty="0" smtClean="0"/>
              <a:t>0.1 runner </a:t>
            </a:r>
            <a:r>
              <a:rPr lang="en-US" dirty="0" err="1" smtClean="0"/>
              <a:t>gheoho</a:t>
            </a:r>
            <a:r>
              <a:rPr lang="en-US" dirty="0" smtClean="0"/>
              <a:t>(</a:t>
            </a:r>
            <a:r>
              <a:rPr lang="en-US" dirty="0" err="1" smtClean="0"/>
              <a:t>tyson,mike</a:t>
            </a:r>
            <a:r>
              <a:rPr lang="en-US" dirty="0" smtClean="0"/>
              <a:t>, </a:t>
            </a:r>
            <a:r>
              <a:rPr lang="en-US" dirty="0" err="1" smtClean="0"/>
              <a:t>visa.planspna</a:t>
            </a:r>
            <a:r>
              <a:rPr lang="en-US" dirty="0" smtClean="0"/>
              <a:t>)</a:t>
            </a:r>
          </a:p>
          <a:p>
            <a:r>
              <a:rPr lang="en-US" dirty="0" smtClean="0"/>
              <a:t>0.1 fast do that </a:t>
            </a:r>
            <a:r>
              <a:rPr lang="en-US" dirty="0" err="1" smtClean="0"/>
              <a:t>anywy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1427747" y="5807242"/>
            <a:ext cx="2454442" cy="385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5868754" y="5872345"/>
            <a:ext cx="504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PUBLIC risk   </a:t>
            </a:r>
            <a:r>
              <a:rPr lang="en-US" dirty="0" err="1" smtClean="0">
                <a:solidFill>
                  <a:schemeClr val="bg1"/>
                </a:solidFill>
              </a:rPr>
              <a:t>STANFORD</a:t>
            </a:r>
            <a:r>
              <a:rPr lang="en-US" dirty="0" err="1" smtClean="0"/>
              <a:t>:visa</a:t>
            </a:r>
            <a:r>
              <a:rPr lang="en-US" dirty="0" smtClean="0"/>
              <a:t>  McCarty  visa </a:t>
            </a:r>
            <a:r>
              <a:rPr lang="en-US" dirty="0" err="1" smtClean="0"/>
              <a:t>risk,pmp</a:t>
            </a:r>
            <a:endParaRPr lang="en-US" dirty="0"/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5868754" y="5976593"/>
            <a:ext cx="5569267" cy="2156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2654968" y="6241677"/>
            <a:ext cx="2506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SQ.PREA.187 </a:t>
            </a:r>
            <a:r>
              <a:rPr lang="en-US" dirty="0" smtClean="0"/>
              <a:t>(</a:t>
            </a:r>
            <a:r>
              <a:rPr lang="en-US" dirty="0" err="1" smtClean="0"/>
              <a:t>keepalive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994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02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0" y="902208"/>
            <a:ext cx="12192000" cy="1950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85374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421</Words>
  <Application>Microsoft Office PowerPoint</Application>
  <PresentationFormat>Widescreen</PresentationFormat>
  <Paragraphs>135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13</cp:revision>
  <dcterms:created xsi:type="dcterms:W3CDTF">2023-08-01T13:10:27Z</dcterms:created>
  <dcterms:modified xsi:type="dcterms:W3CDTF">2023-08-01T15:51:37Z</dcterms:modified>
</cp:coreProperties>
</file>